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2192000" cx="12192000"/>
  <p:notesSz cx="6858000" cy="9144000"/>
  <p:embeddedFontLst>
    <p:embeddedFont>
      <p:font typeface="Poppi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4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5aaa5b40c_0_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5aaa5b40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484b2e799_0_59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484b2e79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484b2e799_0_65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484b2e79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1764919"/>
            <a:ext cx="11360700" cy="4865400"/>
          </a:xfrm>
          <a:prstGeom prst="rect">
            <a:avLst/>
          </a:prstGeom>
        </p:spPr>
        <p:txBody>
          <a:bodyPr anchorCtr="0" anchor="b" bIns="153500" lIns="153500" spcFirstLastPara="1" rIns="153500" wrap="square" tIns="153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 algn="ctr"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6717926"/>
            <a:ext cx="11360700" cy="18789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2621926"/>
            <a:ext cx="11360700" cy="4654200"/>
          </a:xfrm>
          <a:prstGeom prst="rect">
            <a:avLst/>
          </a:prstGeom>
        </p:spPr>
        <p:txBody>
          <a:bodyPr anchorCtr="0" anchor="b" bIns="153500" lIns="153500" spcFirstLastPara="1" rIns="153500" wrap="square" tIns="153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100"/>
              <a:buNone/>
              <a:defRPr sz="20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7471941"/>
            <a:ext cx="11360700" cy="30834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/>
          </a:bodyPr>
          <a:lstStyle>
            <a:lvl1pPr indent="-419100" lvl="0" marL="45720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5098311"/>
            <a:ext cx="11360700" cy="19953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1054874"/>
            <a:ext cx="11360700" cy="13575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2731793"/>
            <a:ext cx="11360700" cy="80982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1054874"/>
            <a:ext cx="11360700" cy="13575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2731793"/>
            <a:ext cx="5333100" cy="80982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2731793"/>
            <a:ext cx="5333100" cy="80982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1054874"/>
            <a:ext cx="11360700" cy="13575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1316978"/>
            <a:ext cx="3744000" cy="1791300"/>
          </a:xfrm>
          <a:prstGeom prst="rect">
            <a:avLst/>
          </a:prstGeom>
        </p:spPr>
        <p:txBody>
          <a:bodyPr anchorCtr="0" anchor="b" bIns="153500" lIns="153500" spcFirstLastPara="1" rIns="153500" wrap="square" tIns="153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3293867"/>
            <a:ext cx="3744000" cy="75363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1067022"/>
            <a:ext cx="8490300" cy="96966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296"/>
            <a:ext cx="6096000" cy="121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53500" lIns="153500" spcFirstLastPara="1" rIns="153500" wrap="square" tIns="153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2923081"/>
            <a:ext cx="5393700" cy="3513600"/>
          </a:xfrm>
          <a:prstGeom prst="rect">
            <a:avLst/>
          </a:prstGeom>
        </p:spPr>
        <p:txBody>
          <a:bodyPr anchorCtr="0" anchor="b" bIns="153500" lIns="153500" spcFirstLastPara="1" rIns="153500" wrap="square" tIns="1535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6644326"/>
            <a:ext cx="5393700" cy="29277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1716326"/>
            <a:ext cx="5115900" cy="87588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10028030"/>
            <a:ext cx="7998300" cy="14343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1054874"/>
            <a:ext cx="113607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53500" lIns="153500" spcFirstLastPara="1" rIns="153500" wrap="square" tIns="1535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2731793"/>
            <a:ext cx="11360700" cy="80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53500" lIns="153500" spcFirstLastPara="1" rIns="153500" wrap="square" tIns="153500">
            <a:normAutofit/>
          </a:bodyPr>
          <a:lstStyle>
            <a:lvl1pPr indent="-419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11053551"/>
            <a:ext cx="7317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3500" lIns="153500" spcFirstLastPara="1" rIns="153500" wrap="square" tIns="153500">
            <a:normAutofit/>
          </a:bodyPr>
          <a:lstStyle>
            <a:lvl1pPr lvl="0" algn="r">
              <a:buNone/>
              <a:defRPr sz="1700">
                <a:solidFill>
                  <a:schemeClr val="dk2"/>
                </a:solidFill>
              </a:defRPr>
            </a:lvl1pPr>
            <a:lvl2pPr lvl="1" algn="r">
              <a:buNone/>
              <a:defRPr sz="1700">
                <a:solidFill>
                  <a:schemeClr val="dk2"/>
                </a:solidFill>
              </a:defRPr>
            </a:lvl2pPr>
            <a:lvl3pPr lvl="2" algn="r">
              <a:buNone/>
              <a:defRPr sz="1700">
                <a:solidFill>
                  <a:schemeClr val="dk2"/>
                </a:solidFill>
              </a:defRPr>
            </a:lvl3pPr>
            <a:lvl4pPr lvl="3" algn="r">
              <a:buNone/>
              <a:defRPr sz="1700">
                <a:solidFill>
                  <a:schemeClr val="dk2"/>
                </a:solidFill>
              </a:defRPr>
            </a:lvl4pPr>
            <a:lvl5pPr lvl="4" algn="r">
              <a:buNone/>
              <a:defRPr sz="1700">
                <a:solidFill>
                  <a:schemeClr val="dk2"/>
                </a:solidFill>
              </a:defRPr>
            </a:lvl5pPr>
            <a:lvl6pPr lvl="5" algn="r">
              <a:buNone/>
              <a:defRPr sz="1700">
                <a:solidFill>
                  <a:schemeClr val="dk2"/>
                </a:solidFill>
              </a:defRPr>
            </a:lvl6pPr>
            <a:lvl7pPr lvl="6" algn="r">
              <a:buNone/>
              <a:defRPr sz="1700">
                <a:solidFill>
                  <a:schemeClr val="dk2"/>
                </a:solidFill>
              </a:defRPr>
            </a:lvl7pPr>
            <a:lvl8pPr lvl="7" algn="r">
              <a:buNone/>
              <a:defRPr sz="1700">
                <a:solidFill>
                  <a:schemeClr val="dk2"/>
                </a:solidFill>
              </a:defRPr>
            </a:lvl8pPr>
            <a:lvl9pPr lvl="8" algn="r">
              <a:buNone/>
              <a:defRPr sz="1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4" y="-3036"/>
            <a:ext cx="12192101" cy="1219806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15600" y="3282608"/>
            <a:ext cx="11360700" cy="7911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Saturday, July 4 at 7:30PM ET</a:t>
            </a:r>
            <a:endParaRPr sz="3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24300" y="10956100"/>
            <a:ext cx="11543400" cy="791100"/>
          </a:xfrm>
          <a:prstGeom prst="rect">
            <a:avLst/>
          </a:prstGeom>
          <a:solidFill>
            <a:srgbClr val="CC0000"/>
          </a:solidFill>
        </p:spPr>
        <p:txBody>
          <a:bodyPr anchorCtr="0" anchor="t" bIns="153500" lIns="153500" spcFirstLastPara="1" rIns="153500" wrap="square" tIns="1535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Central Park West New York, New York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" y="-38"/>
            <a:ext cx="12192077" cy="1219207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415600" y="7098926"/>
            <a:ext cx="11360700" cy="7911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Saturday, July 4 at 7:30PM ET</a:t>
            </a:r>
            <a:endParaRPr sz="320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2774550" y="7908100"/>
            <a:ext cx="6595200" cy="14721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 Central Park West New York, New York</a:t>
            </a:r>
            <a:endParaRPr sz="3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RSVP</a:t>
            </a:r>
            <a:endParaRPr sz="300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" y="12"/>
            <a:ext cx="12191974" cy="121919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2798411" y="7364225"/>
            <a:ext cx="6595200" cy="791100"/>
          </a:xfrm>
          <a:prstGeom prst="rect">
            <a:avLst/>
          </a:prstGeom>
          <a:solidFill>
            <a:srgbClr val="CC0000"/>
          </a:solidFill>
        </p:spPr>
        <p:txBody>
          <a:bodyPr anchorCtr="0" anchor="t" bIns="153500" lIns="153500" spcFirstLastPara="1" rIns="153500" wrap="square" tIns="1535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Saturday, July 4 at 7:30PM ET</a:t>
            </a:r>
            <a:endParaRPr sz="2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2798413" y="8247725"/>
            <a:ext cx="6595200" cy="14721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Central Park West New York, New York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RSVP</a:t>
            </a:r>
            <a:endParaRPr sz="2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981"/>
            <a:ext cx="12192000" cy="1218603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2415150" y="6554550"/>
            <a:ext cx="7361700" cy="791100"/>
          </a:xfrm>
          <a:prstGeom prst="rect">
            <a:avLst/>
          </a:prstGeom>
          <a:solidFill>
            <a:srgbClr val="CC0000"/>
          </a:solidFill>
        </p:spPr>
        <p:txBody>
          <a:bodyPr anchorCtr="0" anchor="t" bIns="153500" lIns="153500" spcFirstLastPara="1" rIns="153500" wrap="square" tIns="1535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Saturday, July 4 at 7:30PM ET</a:t>
            </a:r>
            <a:endParaRPr b="1" sz="3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1286100" y="7506475"/>
            <a:ext cx="9572100" cy="6420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 Central Park West New York,</a:t>
            </a:r>
            <a:endParaRPr sz="300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2176350" y="2982975"/>
            <a:ext cx="7839300" cy="12927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Join Us In</a:t>
            </a:r>
            <a:endParaRPr sz="320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Celebrating our Freedom</a:t>
            </a:r>
            <a:endParaRPr sz="320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1526550" y="4275675"/>
            <a:ext cx="9138900" cy="1957500"/>
          </a:xfrm>
          <a:prstGeom prst="rect">
            <a:avLst/>
          </a:prstGeom>
        </p:spPr>
        <p:txBody>
          <a:bodyPr anchorCtr="0" anchor="t" bIns="153500" lIns="153500" spcFirstLastPara="1" rIns="153500" wrap="square" tIns="1535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Fourth of July Jubilee With Jones Band</a:t>
            </a:r>
            <a:endParaRPr b="1" sz="54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